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Доброго дня</a:t>
            </a:r>
            <a:r>
              <a:rPr lang="en-US" dirty="0" smtClean="0"/>
              <a:t>,</a:t>
            </a:r>
            <a:r>
              <a:rPr lang="uk-UA" dirty="0" smtClean="0"/>
              <a:t>сьогодні я вам розкажу чому ви маєте зайти </a:t>
            </a:r>
            <a:r>
              <a:rPr lang="uk-UA" dirty="0" err="1" smtClean="0"/>
              <a:t>іменно</a:t>
            </a:r>
            <a:r>
              <a:rPr lang="uk-UA" dirty="0" smtClean="0"/>
              <a:t> на мій сайт</a:t>
            </a:r>
            <a:r>
              <a:rPr lang="en-US" dirty="0" smtClean="0"/>
              <a:t> </a:t>
            </a:r>
            <a:r>
              <a:rPr lang="uk-UA" dirty="0" smtClean="0"/>
              <a:t>по доті!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072378" y="5785805"/>
            <a:ext cx="1644889" cy="5650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By ExlyD1_qq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30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На моєму сайті є цікаві </a:t>
            </a:r>
            <a:r>
              <a:rPr lang="en-US" dirty="0" smtClean="0"/>
              <a:t>“</a:t>
            </a:r>
            <a:r>
              <a:rPr lang="uk-UA" dirty="0" smtClean="0"/>
              <a:t>теги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Я використав 2 доволі цікавих </a:t>
            </a:r>
            <a:r>
              <a:rPr lang="en-US" dirty="0"/>
              <a:t>“</a:t>
            </a:r>
            <a:r>
              <a:rPr lang="uk-UA" dirty="0"/>
              <a:t>теги</a:t>
            </a:r>
            <a:r>
              <a:rPr lang="en-US" dirty="0" smtClean="0"/>
              <a:t>”, </a:t>
            </a:r>
            <a:r>
              <a:rPr lang="ru-RU" dirty="0" err="1" smtClean="0"/>
              <a:t>це</a:t>
            </a:r>
            <a:r>
              <a:rPr lang="en-US" dirty="0" smtClean="0"/>
              <a:t>:</a:t>
            </a:r>
          </a:p>
          <a:p>
            <a:r>
              <a:rPr lang="en-US" dirty="0"/>
              <a:t>1) </a:t>
            </a:r>
            <a:r>
              <a:rPr lang="en-US" dirty="0" err="1"/>
              <a:t>scroll-behavior:smooth</a:t>
            </a:r>
            <a:r>
              <a:rPr lang="en-US" dirty="0"/>
              <a:t>;</a:t>
            </a:r>
            <a:endParaRPr lang="en-US" dirty="0" smtClean="0"/>
          </a:p>
          <a:p>
            <a:r>
              <a:rPr lang="en-US" dirty="0" smtClean="0"/>
              <a:t>2)</a:t>
            </a:r>
            <a:r>
              <a:rPr lang="en-US" dirty="0" err="1" smtClean="0"/>
              <a:t>position:fixed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uk-UA" sz="1050" dirty="0" smtClean="0"/>
              <a:t>А щоб дізнатися що вони роблять листай далі!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31224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5826" y="917024"/>
            <a:ext cx="8761413" cy="706964"/>
          </a:xfrm>
        </p:spPr>
        <p:txBody>
          <a:bodyPr/>
          <a:lstStyle/>
          <a:p>
            <a:pPr algn="ctr"/>
            <a:r>
              <a:rPr lang="uk-UA" sz="2800" dirty="0" smtClean="0"/>
              <a:t>Що це за тег такий </a:t>
            </a:r>
            <a:r>
              <a:rPr lang="en-US" sz="2800" dirty="0" err="1"/>
              <a:t>scroll-behavior:smooth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uk-UA" sz="2800" dirty="0" smtClean="0"/>
              <a:t> і що він робить?</a:t>
            </a:r>
            <a:endParaRPr lang="en-US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Цей тег дає вам можливість дуже плавно перекрутити сторінку до якогось елементу за натисканням</a:t>
            </a:r>
            <a:r>
              <a:rPr lang="en-US" dirty="0" smtClean="0"/>
              <a:t>.</a:t>
            </a:r>
          </a:p>
          <a:p>
            <a:r>
              <a:rPr lang="uk-UA" dirty="0" smtClean="0"/>
              <a:t>В прикладі нижче показано</a:t>
            </a:r>
            <a:r>
              <a:rPr lang="en-US" dirty="0" smtClean="0"/>
              <a:t>, </a:t>
            </a:r>
            <a:r>
              <a:rPr lang="uk-UA" dirty="0" smtClean="0"/>
              <a:t>що коли натискаєш на </a:t>
            </a:r>
            <a:r>
              <a:rPr lang="en-US" dirty="0" smtClean="0"/>
              <a:t>“News”</a:t>
            </a:r>
            <a:r>
              <a:rPr lang="uk-UA" dirty="0" smtClean="0"/>
              <a:t> в тебе перегортується сторінка до </a:t>
            </a:r>
            <a:r>
              <a:rPr lang="en-US" dirty="0" smtClean="0"/>
              <a:t>News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6" y="4026455"/>
            <a:ext cx="5349115" cy="28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5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2800" dirty="0"/>
              <a:t>Що це за тег такий </a:t>
            </a:r>
            <a:r>
              <a:rPr lang="en-US" sz="2800" dirty="0" err="1"/>
              <a:t>position:fixed</a:t>
            </a:r>
            <a:r>
              <a:rPr lang="en-US" sz="2800" dirty="0" smtClean="0"/>
              <a:t>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uk-UA" sz="2800" dirty="0"/>
              <a:t> і що він робить?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>
                <a:solidFill>
                  <a:schemeClr val="tx1"/>
                </a:solidFill>
              </a:rPr>
              <a:t>Цей тег дає вам можливість закріпити елемент в якомусь одному місці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uk-UA" dirty="0" smtClean="0">
                <a:solidFill>
                  <a:schemeClr val="tx1"/>
                </a:solidFill>
              </a:rPr>
              <a:t>В прикладі нижче показано як панель </a:t>
            </a:r>
            <a:r>
              <a:rPr lang="en-US" dirty="0" smtClean="0">
                <a:solidFill>
                  <a:schemeClr val="tx1"/>
                </a:solidFill>
              </a:rPr>
              <a:t>“Game-Heroes-News”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завжди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закріплена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зверху</a:t>
            </a:r>
            <a:r>
              <a:rPr lang="ru-RU" dirty="0" smtClean="0">
                <a:solidFill>
                  <a:schemeClr val="tx1"/>
                </a:solidFill>
              </a:rPr>
              <a:t> на </a:t>
            </a:r>
            <a:r>
              <a:rPr lang="ru-RU" dirty="0" err="1" smtClean="0">
                <a:solidFill>
                  <a:schemeClr val="tx1"/>
                </a:solidFill>
              </a:rPr>
              <a:t>якій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би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частині</a:t>
            </a:r>
            <a:r>
              <a:rPr lang="ru-RU" dirty="0" smtClean="0">
                <a:solidFill>
                  <a:schemeClr val="tx1"/>
                </a:solidFill>
              </a:rPr>
              <a:t> сайту </a:t>
            </a:r>
            <a:r>
              <a:rPr lang="ru-RU" dirty="0" err="1" smtClean="0">
                <a:solidFill>
                  <a:schemeClr val="tx1"/>
                </a:solidFill>
              </a:rPr>
              <a:t>ви</a:t>
            </a:r>
            <a:r>
              <a:rPr lang="ru-RU" dirty="0" smtClean="0">
                <a:solidFill>
                  <a:schemeClr val="tx1"/>
                </a:solidFill>
              </a:rPr>
              <a:t> б не </a:t>
            </a:r>
            <a:r>
              <a:rPr lang="ru-RU" dirty="0" err="1" smtClean="0">
                <a:solidFill>
                  <a:schemeClr val="tx1"/>
                </a:solidFill>
              </a:rPr>
              <a:t>були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4072029"/>
            <a:ext cx="5363645" cy="27859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44" y="4072029"/>
            <a:ext cx="4999095" cy="26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2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На сайті все дуже добре розписано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Про героїв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uk-UA" dirty="0" smtClean="0"/>
              <a:t>доволі добре розписано і тому якщо ви прочитаєте ви будете знати базові терміни гри і це вам дуже допоможе!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5232"/>
            <a:ext cx="3522484" cy="25859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26" y="3625232"/>
            <a:ext cx="3280519" cy="25859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071" y="3625232"/>
            <a:ext cx="2640515" cy="23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Новини гри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6764953" cy="3416300"/>
          </a:xfrm>
        </p:spPr>
        <p:txBody>
          <a:bodyPr/>
          <a:lstStyle/>
          <a:p>
            <a:r>
              <a:rPr lang="uk-UA" dirty="0" smtClean="0"/>
              <a:t>На сайті є підрозділ </a:t>
            </a:r>
            <a:r>
              <a:rPr lang="en-US" dirty="0" smtClean="0"/>
              <a:t>“News”</a:t>
            </a:r>
            <a:r>
              <a:rPr lang="ru-RU" dirty="0" smtClean="0"/>
              <a:t> – </a:t>
            </a:r>
            <a:r>
              <a:rPr lang="uk-UA" dirty="0" smtClean="0"/>
              <a:t>це новини гри</a:t>
            </a:r>
            <a:r>
              <a:rPr lang="en-US" dirty="0" smtClean="0"/>
              <a:t>.</a:t>
            </a:r>
            <a:r>
              <a:rPr lang="ru-RU" dirty="0"/>
              <a:t> </a:t>
            </a:r>
            <a:r>
              <a:rPr lang="ru-RU" dirty="0" smtClean="0"/>
              <a:t>Як </a:t>
            </a:r>
            <a:r>
              <a:rPr lang="ru-RU" dirty="0" err="1" smtClean="0"/>
              <a:t>тільки</a:t>
            </a:r>
            <a:r>
              <a:rPr lang="ru-RU" dirty="0" smtClean="0"/>
              <a:t> </a:t>
            </a:r>
            <a:r>
              <a:rPr lang="ru-RU" dirty="0" err="1" smtClean="0"/>
              <a:t>вийде</a:t>
            </a:r>
            <a:r>
              <a:rPr lang="ru-RU" dirty="0" smtClean="0"/>
              <a:t> </a:t>
            </a:r>
            <a:r>
              <a:rPr lang="ru-RU" dirty="0" err="1" smtClean="0"/>
              <a:t>щось</a:t>
            </a:r>
            <a:r>
              <a:rPr lang="ru-RU" dirty="0" smtClean="0"/>
              <a:t> </a:t>
            </a:r>
            <a:r>
              <a:rPr lang="ru-RU" dirty="0" err="1" smtClean="0"/>
              <a:t>нове</a:t>
            </a:r>
            <a:r>
              <a:rPr lang="ru-RU" dirty="0" smtClean="0"/>
              <a:t> наш сайт </a:t>
            </a:r>
            <a:r>
              <a:rPr lang="ru-RU" dirty="0" err="1" smtClean="0"/>
              <a:t>повідомить</a:t>
            </a:r>
            <a:r>
              <a:rPr lang="ru-RU" dirty="0" smtClean="0"/>
              <a:t> вас</a:t>
            </a:r>
            <a:r>
              <a:rPr lang="en-US" dirty="0" smtClean="0"/>
              <a:t>,</a:t>
            </a:r>
            <a:r>
              <a:rPr lang="ru-RU" dirty="0" smtClean="0"/>
              <a:t> і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uk-UA" dirty="0" smtClean="0"/>
              <a:t>з</a:t>
            </a:r>
            <a:r>
              <a:rPr lang="ru-RU" dirty="0" smtClean="0"/>
              <a:t>можете про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дізнатися</a:t>
            </a:r>
            <a:r>
              <a:rPr lang="ru-RU" dirty="0" smtClean="0"/>
              <a:t> одним </a:t>
            </a:r>
            <a:r>
              <a:rPr lang="ru-RU" dirty="0" err="1" smtClean="0"/>
              <a:t>із</a:t>
            </a:r>
            <a:r>
              <a:rPr lang="ru-RU" dirty="0" smtClean="0"/>
              <a:t> </a:t>
            </a:r>
            <a:r>
              <a:rPr lang="ru-RU" dirty="0" err="1" smtClean="0"/>
              <a:t>первих</a:t>
            </a:r>
            <a:r>
              <a:rPr lang="ru-RU" dirty="0" smtClean="0"/>
              <a:t>!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907" y="1680632"/>
            <a:ext cx="3992919" cy="48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00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Доволі поганий інтерфейс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На жаль на нашому сайті доволі поганий інтерфейс</a:t>
            </a:r>
            <a:r>
              <a:rPr lang="en-US" dirty="0" smtClean="0"/>
              <a:t>, </a:t>
            </a:r>
            <a:r>
              <a:rPr lang="uk-UA" dirty="0" smtClean="0"/>
              <a:t>але ми вже працюємо щоб це виправити! І це не буде для вас проблемою!!!</a:t>
            </a:r>
            <a:r>
              <a:rPr lang="en-US" dirty="0" smtClean="0"/>
              <a:t>:(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789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На цьому ВСЕ!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Якщо ВАС зацікавило тому переходь по цьому посиланню!</a:t>
            </a:r>
          </a:p>
          <a:p>
            <a:pPr algn="ctr"/>
            <a:r>
              <a:rPr lang="uk-UA" dirty="0" smtClean="0"/>
              <a:t>(посилання)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88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Ион (конференц-зал)</Template>
  <TotalTime>42</TotalTime>
  <Words>246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 (конференц-зал)</vt:lpstr>
      <vt:lpstr>Доброго дня,сьогодні я вам розкажу чому ви маєте зайти іменно на мій сайт по доті!</vt:lpstr>
      <vt:lpstr>На моєму сайті є цікаві “теги”</vt:lpstr>
      <vt:lpstr>Що це за тег такий scroll-behavior:smooth;  і що він робить?</vt:lpstr>
      <vt:lpstr>Що це за тег такий position:fixed;  і що він робить?</vt:lpstr>
      <vt:lpstr>На сайті все дуже добре розписано.</vt:lpstr>
      <vt:lpstr>Новини гри</vt:lpstr>
      <vt:lpstr>Доволі поганий інтерфейс</vt:lpstr>
      <vt:lpstr>На цьому ВСЕ!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Доброго дня,сьогодні я вам розкажу чому ви маєте зайти іменно на мій сайт по доті!</dc:title>
  <dc:creator>Admin</dc:creator>
  <cp:lastModifiedBy>Admin</cp:lastModifiedBy>
  <cp:revision>4</cp:revision>
  <dcterms:created xsi:type="dcterms:W3CDTF">2022-07-01T07:09:12Z</dcterms:created>
  <dcterms:modified xsi:type="dcterms:W3CDTF">2022-07-01T07:51:45Z</dcterms:modified>
</cp:coreProperties>
</file>